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59" r:id="rId6"/>
    <p:sldId id="260" r:id="rId7"/>
    <p:sldId id="285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SNDEM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EmVkUrE" TargetMode="External"/><Relationship Id="rId2" Type="http://schemas.openxmlformats.org/officeDocument/2006/relationships/hyperlink" Target="https://ufl.instructure.com/courses/38741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PEmVk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r>
              <a:rPr lang="en-US" b="1" dirty="0">
                <a:hlinkClick r:id="rId2"/>
              </a:rPr>
              <a:t>SNDEMP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11:40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Canvas: will be used as a communication channel and to post grades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https://ufl.instructure.com/courses/387418</a:t>
            </a: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GitHub: will be used to post all course materials (lectures, assignments &amp; project groups)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https://classroom.github.com/a/PEmVkUrE</a:t>
            </a: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We will be programming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Classroom “MachineLearning-S20” in order to access course materials.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“Welcome to GitHub Classroom” assignment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https://classroom.github.com/a/PEmVkUrE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1279</Words>
  <Application>Microsoft Office PowerPoint</Application>
  <PresentationFormat>Widescreen</PresentationFormat>
  <Paragraphs>302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Course Website: Canvas &amp; GitHUB</vt:lpstr>
      <vt:lpstr>Textbooks &amp; Software - required</vt:lpstr>
      <vt:lpstr>Textbooks - recommended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85</cp:revision>
  <dcterms:created xsi:type="dcterms:W3CDTF">2019-07-24T18:55:17Z</dcterms:created>
  <dcterms:modified xsi:type="dcterms:W3CDTF">2020-01-03T19:55:22Z</dcterms:modified>
</cp:coreProperties>
</file>